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6" r:id="rId6"/>
    <p:sldId id="268" r:id="rId7"/>
    <p:sldId id="421" r:id="rId8"/>
    <p:sldId id="269" r:id="rId9"/>
    <p:sldId id="270" r:id="rId10"/>
    <p:sldId id="408" r:id="rId11"/>
    <p:sldId id="422" r:id="rId12"/>
    <p:sldId id="423" r:id="rId13"/>
    <p:sldId id="424" r:id="rId14"/>
    <p:sldId id="425" r:id="rId15"/>
    <p:sldId id="426" r:id="rId16"/>
    <p:sldId id="427" r:id="rId17"/>
    <p:sldId id="428" r:id="rId18"/>
    <p:sldId id="429" r:id="rId19"/>
    <p:sldId id="430" r:id="rId20"/>
    <p:sldId id="431" r:id="rId21"/>
    <p:sldId id="432" r:id="rId22"/>
    <p:sldId id="433" r:id="rId23"/>
    <p:sldId id="286" r:id="rId24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36" autoAdjust="0"/>
    <p:restoredTop sz="94660"/>
  </p:normalViewPr>
  <p:slideViewPr>
    <p:cSldViewPr>
      <p:cViewPr varScale="1">
        <p:scale>
          <a:sx n="108" d="100"/>
          <a:sy n="108" d="100"/>
        </p:scale>
        <p:origin x="552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420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E411D8-C045-46CA-A77D-1CF0F6B6E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36B1E40-5D35-45DB-AFE6-177AA7693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FA0B8E-B026-4BC1-909B-208F94949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C7FDE43-D506-4F9C-A5AA-FA9995809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50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A9EC5F-9B40-4CB8-9B5F-F52E55B9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A19F91A-8FF3-4BA9-A4C0-143FB2521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048A6A-8D3A-4863-A2CD-6C8CF2A59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17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793B62-BC25-450C-92AD-671603202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880FC4-2EA9-4779-9F15-21F55BEE7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7CCA77-B731-41A1-B5CC-B92BEAA3E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3044F1-4674-41A3-800F-EE9EEE7A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6264663-A030-48ED-82E5-53E7BB69B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1C8FA7-FCDE-4978-B47C-4966C1DFE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693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C02E5F-3A2E-4957-B2D9-D2C7741D2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EA64597-4E67-4AC5-BD1B-8EC7ED990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4951BEA-8EB9-49CA-9B29-C6FA9C748F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CBF3D4D-6CD1-4CCE-9C10-77E421C4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861521-9949-4283-B598-703F7D562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B24B2FC-905D-4DE2-BA5B-B44537B12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522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333037-2F1D-42EB-B84A-8EE63476C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7C8D524-07B1-4B8E-9DF9-4B00D3414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6C154C-30E5-47EC-9D5A-473F409A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D85BDB-27E5-4ECD-AD75-56162D16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ABCA77-7ACB-4A40-B4FE-E34FE5810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562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8C1078-4AE2-401F-BCF7-21A358DD3A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07F2EE0-34C3-4BFB-9F2A-081845917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1D0F6F-810D-4BAC-B1DF-206B99463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B71D02-054D-469C-809E-AA66BCB3A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6B4AB0-C2CC-4725-9715-41A0488BE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56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6627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935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39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D6414B-98DC-4E84-930A-B3B7BCF6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6CE5C8D-EFF3-494A-8C9A-820E265F73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3FB078-04F8-4F9D-AC9B-3504BE1A0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8E0B74-ECE9-4085-99BF-D4509C91C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52E3B8A-873D-4101-A347-A7840184E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370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949806-F06B-41A9-97EF-F8D48D84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D7E5CB-E173-43CD-9007-3ECEAEAD5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5FA13F-9D5A-4FB2-84C9-20F821D2C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3CF263-93B7-4074-A8FA-95F5D2C5F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C25CB8-DC3E-4858-823B-1BE40A60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05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0DD383-3797-4657-8B1B-CDF6DCB89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4171AB-61B0-4B6F-9ED8-313A2E729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B82D11-8C36-427A-B7E0-EC896DF14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569E30-4165-4CFA-B11D-7E8E2504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4B7DBA-D2FC-4049-8419-8E99A638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00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1BA1CB-74A7-407F-ADEA-1F8273B4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78C01C-0476-4AF4-BA61-0D9EB1FBC6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3DFA44-D559-4E2B-8258-9FFA6DCC5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09C1DEA-C9CA-4BF6-B240-BC403C389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20B674-E2F5-4499-B0E9-BD55A57C4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12FEA1-E9AA-40FB-9F1C-4B81A8E07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39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BA2944-3554-4ABD-B994-C0AA49113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80CEC5-F3A7-48BD-8503-FA3C369EED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80ED75A-1F38-44F3-AB5C-6C64FF948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62EE63F-CF44-48D9-8D4D-C0725176BE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6517D77-D096-49A4-BA8A-922FCE1BAD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FEAAD3E-54E8-49B0-8AF4-1F4E96953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25904F6-B1F3-448C-8849-14E484490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D58D169-F574-4818-949D-182884BC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4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048A356-36F6-4DD8-BE27-409A114B6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015C4E-76B3-4CFF-A4B4-FBAC0D912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C53FDB-7CF3-4E42-8EF1-189A501D2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6CA60-3988-4C8B-A7C6-6BD1C9CD6F53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79444E-BDAA-4D11-910A-B36CB94157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10259E-8545-4CF1-A487-BCCF85371C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88F5-C55E-434D-BF73-1E2BDD0B48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97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652C164-A926-49A3-9FC3-5913EE089B0F}"/>
              </a:ext>
            </a:extLst>
          </p:cNvPr>
          <p:cNvSpPr txBox="1">
            <a:spLocks/>
          </p:cNvSpPr>
          <p:nvPr/>
        </p:nvSpPr>
        <p:spPr>
          <a:xfrm>
            <a:off x="623392" y="4365104"/>
            <a:ext cx="11377264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在电气图中添加文本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注释</a:t>
            </a: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85B8573-843A-42CA-9087-3A33CDC2AABA}"/>
              </a:ext>
            </a:extLst>
          </p:cNvPr>
          <p:cNvGrpSpPr/>
          <p:nvPr/>
        </p:nvGrpSpPr>
        <p:grpSpPr>
          <a:xfrm>
            <a:off x="220756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893390EA-B071-47DD-B0E4-297451716D9D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B778252-897F-49BE-B2E0-B37520AED42A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8AA6278-BDAF-4E62-B7C3-A38A7560E50C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B2F086E-47AF-45B1-B3C0-E0632F05B0B6}"/>
              </a:ext>
            </a:extLst>
          </p:cNvPr>
          <p:cNvSpPr/>
          <p:nvPr/>
        </p:nvSpPr>
        <p:spPr>
          <a:xfrm>
            <a:off x="4991532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创建与编辑多重引线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E5A82B6-5414-4622-B2ED-146F93ED9985}"/>
              </a:ext>
            </a:extLst>
          </p:cNvPr>
          <p:cNvSpPr txBox="1"/>
          <p:nvPr/>
        </p:nvSpPr>
        <p:spPr>
          <a:xfrm>
            <a:off x="252020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687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667508" y="620688"/>
            <a:ext cx="9037004" cy="2438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6.2.1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多重引线样式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在“注释”选项卡中单击“引线”面板右侧下箭头，打开“多重引线样式管理器”对话框中可新建引线样式，也可对已定义的引线样式进行修改。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单击“修改”按钮，在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修改多重引线样式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对话框中可根据需要对引线格式、引线结构以及内容参数进行设置，其方法与设置标注样式设置方法相似。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E545C6F-7F7F-470B-8730-528979FD0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4" y="3212976"/>
            <a:ext cx="3594492" cy="243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8D9649F8-368D-4E10-AB05-9E7AB9E46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621" y="3212974"/>
            <a:ext cx="3119993" cy="2438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1">
            <a:extLst>
              <a:ext uri="{FF2B5EF4-FFF2-40B4-BE49-F238E27FC236}">
                <a16:creationId xmlns:a16="http://schemas.microsoft.com/office/drawing/2014/main" id="{9C1A6C40-6D25-4792-8186-DDC623E9F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800" y="4581128"/>
            <a:ext cx="182614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099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577498" y="908720"/>
            <a:ext cx="9037004" cy="1976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6.2.2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管理多重引线标注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引线标注创建完好后，如果想要对其内容或形式进行修改，可在“注释”选项卡的“引线”面板中根据需要选择相应的编辑命令进行操作即可。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编辑多重引线的命令包括添加引线、删除引线、对齐和合并四个选项。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EADC0ED5-2AA1-4FE3-B109-83A0D95BA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756" y="3429000"/>
            <a:ext cx="4392488" cy="176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74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85B8573-843A-42CA-9087-3A33CDC2AABA}"/>
              </a:ext>
            </a:extLst>
          </p:cNvPr>
          <p:cNvGrpSpPr/>
          <p:nvPr/>
        </p:nvGrpSpPr>
        <p:grpSpPr>
          <a:xfrm>
            <a:off x="220756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893390EA-B071-47DD-B0E4-297451716D9D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B778252-897F-49BE-B2E0-B37520AED42A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8AA6278-BDAF-4E62-B7C3-A38A7560E50C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B2F086E-47AF-45B1-B3C0-E0632F05B0B6}"/>
              </a:ext>
            </a:extLst>
          </p:cNvPr>
          <p:cNvSpPr/>
          <p:nvPr/>
        </p:nvSpPr>
        <p:spPr>
          <a:xfrm>
            <a:off x="5418886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创建与编辑表格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E5A82B6-5414-4622-B2ED-146F93ED9985}"/>
              </a:ext>
            </a:extLst>
          </p:cNvPr>
          <p:cNvSpPr txBox="1"/>
          <p:nvPr/>
        </p:nvSpPr>
        <p:spPr>
          <a:xfrm>
            <a:off x="252020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254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640505" y="427094"/>
            <a:ext cx="8910990" cy="3361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6.3.1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设置表格样式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在创建表格前，需要对其表格样式进行系统的设置。在“注释”选项卡中单击“表格”面板右侧小箭头，打开“表格样式”对话框，在此可创建表格样式，也可对已定义的表格样式进行修改。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单击“修改”按钮，可打开“修改表格样式”对话框。用户可对其表格的“数据”、“表头”、“标题”样式进行设置，单击“单元样式”下拉列表，即可选择所需样式选项。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7C83D260-C641-491C-B7C9-765C05252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86" y="3838618"/>
            <a:ext cx="2952328" cy="18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B57D0858-6F94-4E61-BC6F-3345C10AB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153" y="3832666"/>
            <a:ext cx="25431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453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744016" y="476672"/>
            <a:ext cx="8703967" cy="2448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6.3.2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创建表格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表格样式设置完成后，接下来可使用插入功能，插入并制作表格了。在“表格”面板中单击“表格”按钮，可打开“插入表格”对话框。根据需要设定好插入的行、列等参数。单击“确定”按钮，在绘图区中，指定好表格的起始位置，完成表格的插入操作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B64F8D9-88D4-42AA-B528-6F75EAB66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628" y="3396605"/>
            <a:ext cx="3381942" cy="216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5436396B-3D49-426F-9E65-669024BB3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036" y="3396605"/>
            <a:ext cx="3646396" cy="216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0365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744014" y="1268760"/>
            <a:ext cx="8703967" cy="1515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6.3.3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编辑表格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单击表格中某个单元格，可打开“表格单元”选项卡，在此可对表格的行、列、单元样式、单元格式等属性进行编辑操作。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2083A41A-4986-45FA-BFF8-4ADA98CB1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85" y="3714551"/>
            <a:ext cx="8031826" cy="93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988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903783" y="604487"/>
            <a:ext cx="8384433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6.3.4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调用外部表格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将外部表格导入至图纸中，可以有效的提高绘图效率。在“表格”面板中单击“表格”按钮，在打开“插入表格”对话框中单击“自数据链接”单选按钮，并单击“启动‘数据链接管理器’对话框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按钮。打开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选择数据链接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对话框，在此选择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创建新的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Excel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数据链接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选项，在“输入数据链接名称”对话框中，输入新的链接名称。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0BB82D0B-8686-4A42-802C-542AAA579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785" y="3573016"/>
            <a:ext cx="3712428" cy="238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244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367340" y="620688"/>
            <a:ext cx="472866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【实战演练】绘制楼房照明系统图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C10214A-7314-4A2C-9A17-FAE41109E0D0}"/>
              </a:ext>
            </a:extLst>
          </p:cNvPr>
          <p:cNvSpPr/>
          <p:nvPr/>
        </p:nvSpPr>
        <p:spPr>
          <a:xfrm>
            <a:off x="2099555" y="1265834"/>
            <a:ext cx="7992888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本例将结合本章所学的知识点，来绘制楼房照明系统图。运用到的命令有：矩形、定数等分、分解、复制、多行文字等。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BC697526-F08A-473D-B774-969146239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441" y="2245041"/>
            <a:ext cx="5497118" cy="357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774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358110" y="496733"/>
            <a:ext cx="357653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C10214A-7314-4A2C-9A17-FAE41109E0D0}"/>
              </a:ext>
            </a:extLst>
          </p:cNvPr>
          <p:cNvSpPr/>
          <p:nvPr/>
        </p:nvSpPr>
        <p:spPr>
          <a:xfrm>
            <a:off x="1740125" y="1202049"/>
            <a:ext cx="4715915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为车床电气系统添加文字注释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利用“文字样式”和“单行文字”命令，为车床电气系统图添加注释内容。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05956A6D-74BF-4A87-A06B-A92222A7D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696" y="868381"/>
            <a:ext cx="3512469" cy="2065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22C907A-DCC9-47AA-8CDF-EB2F89DAB5B9}"/>
              </a:ext>
            </a:extLst>
          </p:cNvPr>
          <p:cNvSpPr/>
          <p:nvPr/>
        </p:nvSpPr>
        <p:spPr>
          <a:xfrm>
            <a:off x="1740125" y="3717032"/>
            <a:ext cx="4715915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为办公楼照明平面图添加说明内容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利用“多行文字”命令，为办公楼照明平面图添加说明性的内容。</a:t>
            </a:r>
          </a:p>
        </p:txBody>
      </p:sp>
      <p:pic>
        <p:nvPicPr>
          <p:cNvPr id="10243" name="图片 1">
            <a:extLst>
              <a:ext uri="{FF2B5EF4-FFF2-40B4-BE49-F238E27FC236}">
                <a16:creationId xmlns:a16="http://schemas.microsoft.com/office/drawing/2014/main" id="{8AAD4170-4CC9-47E3-86B6-07C1D8D21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697" y="3316653"/>
            <a:ext cx="3512468" cy="234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305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55540" y="1482254"/>
            <a:ext cx="8280920" cy="4178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针对一些无法用图形来表达的内容，用户可使用文字或表格来说明。一张完整的设计图纸，除了有详细的图形外，还必须添加一些文字对其图形进行注释。本章主要介绍设置文字样式、添加单行文本和多行文本、添加表格等操作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掌握单行文字的创建与编辑方法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掌握多行文字的创建与编辑方法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了解表格的创建与编辑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掌握引线的创建与设置方法</a:t>
            </a:r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3B00600B-835F-498F-882A-51207A8403EB}"/>
              </a:ext>
            </a:extLst>
          </p:cNvPr>
          <p:cNvSpPr txBox="1">
            <a:spLocks/>
          </p:cNvSpPr>
          <p:nvPr/>
        </p:nvSpPr>
        <p:spPr>
          <a:xfrm>
            <a:off x="4763852" y="621953"/>
            <a:ext cx="2664296" cy="717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343A16AA-8B33-4CA1-B1F2-DF5AA6624943}"/>
              </a:ext>
            </a:extLst>
          </p:cNvPr>
          <p:cNvSpPr txBox="1"/>
          <p:nvPr/>
        </p:nvSpPr>
        <p:spPr>
          <a:xfrm>
            <a:off x="7464152" y="1927241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5EED652-E367-4E25-8A17-8FBA3C08DE3D}"/>
              </a:ext>
            </a:extLst>
          </p:cNvPr>
          <p:cNvCxnSpPr/>
          <p:nvPr/>
        </p:nvCxnSpPr>
        <p:spPr>
          <a:xfrm flipH="1">
            <a:off x="7613452" y="2056573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08C8138F-BB34-4389-B48C-C10689307916}"/>
              </a:ext>
            </a:extLst>
          </p:cNvPr>
          <p:cNvSpPr txBox="1"/>
          <p:nvPr/>
        </p:nvSpPr>
        <p:spPr>
          <a:xfrm>
            <a:off x="7466820" y="2882207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55582720-B160-44BC-BEEC-72E745D357D2}"/>
              </a:ext>
            </a:extLst>
          </p:cNvPr>
          <p:cNvCxnSpPr/>
          <p:nvPr/>
        </p:nvCxnSpPr>
        <p:spPr>
          <a:xfrm flipH="1">
            <a:off x="7626521" y="3013546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A32EDC72-5CD7-43A9-AC25-44BBC5E1568E}"/>
              </a:ext>
            </a:extLst>
          </p:cNvPr>
          <p:cNvSpPr txBox="1"/>
          <p:nvPr/>
        </p:nvSpPr>
        <p:spPr>
          <a:xfrm>
            <a:off x="8499871" y="2932749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创建与编辑多重引线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4D0BBD3C-AC8F-4F1B-9E65-04B86901AED4}"/>
              </a:ext>
            </a:extLst>
          </p:cNvPr>
          <p:cNvSpPr txBox="1"/>
          <p:nvPr/>
        </p:nvSpPr>
        <p:spPr>
          <a:xfrm>
            <a:off x="8507131" y="191683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创建与编辑文本内容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A37AD2-CA9B-4441-9AAD-76D935D81CA2}"/>
              </a:ext>
            </a:extLst>
          </p:cNvPr>
          <p:cNvSpPr txBox="1"/>
          <p:nvPr/>
        </p:nvSpPr>
        <p:spPr>
          <a:xfrm>
            <a:off x="7473876" y="3947087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21B104E7-92A7-453C-B685-9CD944B5DB98}"/>
              </a:ext>
            </a:extLst>
          </p:cNvPr>
          <p:cNvCxnSpPr/>
          <p:nvPr/>
        </p:nvCxnSpPr>
        <p:spPr>
          <a:xfrm flipH="1">
            <a:off x="7583641" y="4093666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CF981C6C-D340-4F6C-9EFC-D0C6D55EE353}"/>
              </a:ext>
            </a:extLst>
          </p:cNvPr>
          <p:cNvSpPr txBox="1"/>
          <p:nvPr/>
        </p:nvSpPr>
        <p:spPr>
          <a:xfrm>
            <a:off x="8499438" y="390892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创建与编辑表格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85B8573-843A-42CA-9087-3A33CDC2AABA}"/>
              </a:ext>
            </a:extLst>
          </p:cNvPr>
          <p:cNvGrpSpPr/>
          <p:nvPr/>
        </p:nvGrpSpPr>
        <p:grpSpPr>
          <a:xfrm>
            <a:off x="220756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893390EA-B071-47DD-B0E4-297451716D9D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B778252-897F-49BE-B2E0-B37520AED42A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8AA6278-BDAF-4E62-B7C3-A38A7560E50C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B2F086E-47AF-45B1-B3C0-E0632F05B0B6}"/>
              </a:ext>
            </a:extLst>
          </p:cNvPr>
          <p:cNvSpPr/>
          <p:nvPr/>
        </p:nvSpPr>
        <p:spPr>
          <a:xfrm>
            <a:off x="4991532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创建与编辑文本内容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E5A82B6-5414-4622-B2ED-146F93ED9985}"/>
              </a:ext>
            </a:extLst>
          </p:cNvPr>
          <p:cNvSpPr txBox="1"/>
          <p:nvPr/>
        </p:nvSpPr>
        <p:spPr>
          <a:xfrm>
            <a:off x="252020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9613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67508" y="2036803"/>
            <a:ext cx="885698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图形中的所有文字都具有与之相关联的文字样式，系统默认使用的是“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Standard”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样式，用户可根据图纸需要，自定义文字样式，如文字高度、大小、颜色等。下面将介绍文本的创建与编辑操作。</a:t>
            </a:r>
          </a:p>
        </p:txBody>
      </p:sp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847528" y="1556792"/>
            <a:ext cx="8424936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在“注释”选项卡中单击“文字”面板右侧小箭头，打开“文字样式”对话框，在此可对其“字体名”、“字体样式”、“文字高度”以及“效果”样式进行设置。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29318B9-651C-4DD2-8B38-E450F85960C7}"/>
              </a:ext>
            </a:extLst>
          </p:cNvPr>
          <p:cNvSpPr/>
          <p:nvPr/>
        </p:nvSpPr>
        <p:spPr>
          <a:xfrm>
            <a:off x="1847528" y="1036023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6.1.1  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设置文字样式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DAE38547-52B7-4693-BDCE-BCCB3AEE5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34" y="2996952"/>
            <a:ext cx="435975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137FDD6D-1FB8-4C58-B560-0276F466A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3815839"/>
            <a:ext cx="2462146" cy="102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0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919536" y="2133220"/>
            <a:ext cx="8568952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单行文字就是将每一行作为一个独立的文字对象来显示。当需要在图纸中输入简短的文字加以注释，可使用单行文字来操作。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设置文字对齐方式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设置文字样式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输入特殊字符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编辑单行文本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29318B9-651C-4DD2-8B38-E450F85960C7}"/>
              </a:ext>
            </a:extLst>
          </p:cNvPr>
          <p:cNvSpPr/>
          <p:nvPr/>
        </p:nvSpPr>
        <p:spPr>
          <a:xfrm>
            <a:off x="1919536" y="1455167"/>
            <a:ext cx="432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6.1.2   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创建与编辑单行文字</a:t>
            </a:r>
          </a:p>
        </p:txBody>
      </p:sp>
    </p:spTree>
    <p:extLst>
      <p:ext uri="{BB962C8B-B14F-4D97-AF65-F5344CB8AC3E}">
        <p14:creationId xmlns:p14="http://schemas.microsoft.com/office/powerpoint/2010/main" val="820838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811524" y="1988840"/>
            <a:ext cx="8568952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多行文本包含一个或多个文字段落，可作为单一的对象处理。在输入文字标注之前需要先指定文字边框的对角点，文字边框用于定义多行文字对象中段落的宽度。下面将介绍多行文本的创建与编辑操作。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创建多行文本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编辑多行文本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29318B9-651C-4DD2-8B38-E450F85960C7}"/>
              </a:ext>
            </a:extLst>
          </p:cNvPr>
          <p:cNvSpPr/>
          <p:nvPr/>
        </p:nvSpPr>
        <p:spPr>
          <a:xfrm>
            <a:off x="1811524" y="764704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6.1.3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创建与编辑多行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文字</a:t>
            </a:r>
            <a:endParaRPr lang="zh-CN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73020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811523" y="1556792"/>
            <a:ext cx="8568952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文本输入完毕后，如果想要快速的查找到某一词语或修改某个文字，可使用“查找和替换”命令进行操作。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双击所需文本内容，将其进入编辑状态，将光标放置文本起始位置，在“文字编辑器”选项卡中单击“查找和替换”按钮。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29318B9-651C-4DD2-8B38-E450F85960C7}"/>
              </a:ext>
            </a:extLst>
          </p:cNvPr>
          <p:cNvSpPr/>
          <p:nvPr/>
        </p:nvSpPr>
        <p:spPr>
          <a:xfrm>
            <a:off x="1811523" y="764704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en-US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6.1.4  </a:t>
            </a:r>
            <a:r>
              <a:rPr lang="zh-CN" altLang="zh-CN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查找与替换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文字</a:t>
            </a:r>
            <a:endParaRPr lang="zh-CN" altLang="zh-CN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8EAB5E1D-D7D9-480C-A9C5-C30DC9AA3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902" y="3972136"/>
            <a:ext cx="607419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484101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098515-0C12-46CF-BC7C-69B4A13CD5FA}">
  <ds:schemaRefs>
    <ds:schemaRef ds:uri="http://www.w3.org/XML/1998/namespace"/>
    <ds:schemaRef ds:uri="http://schemas.microsoft.com/office/infopath/2007/PartnerControls"/>
    <ds:schemaRef ds:uri="4873beb7-5857-4685-be1f-d57550cc96cc"/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2</TotalTime>
  <Words>945</Words>
  <Application>Microsoft Office PowerPoint</Application>
  <PresentationFormat>宽屏</PresentationFormat>
  <Paragraphs>59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2</cp:revision>
  <dcterms:created xsi:type="dcterms:W3CDTF">2018-06-11T07:10:29Z</dcterms:created>
  <dcterms:modified xsi:type="dcterms:W3CDTF">2025-09-19T07:26:02Z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